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DB7B8-3A20-4841-90F1-8094653BB8B3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83CBB-5957-445E-BAD2-F3F40339CC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81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83CBB-5957-445E-BAD2-F3F40339CC8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30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656"/>
            <a:ext cx="4383683" cy="5985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51492" y="332625"/>
            <a:ext cx="40324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Круглова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Алла Петровна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 дополнительного образования центра детского и юношеского туризма и экскурсий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Амурска 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3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wipe/>
        <p:sndAc>
          <p:stSnd>
            <p:snd r:embed="rId2" name="skazka.wav"/>
          </p:stSnd>
        </p:sndAc>
      </p:transition>
    </mc:Choice>
    <mc:Fallback>
      <p:transition spd="slow">
        <p:wipe/>
        <p:sndAc>
          <p:stSnd>
            <p:snd r:embed="rId2" name="skazk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404664"/>
            <a:ext cx="47160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и 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дети-то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молодцы у 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нее,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соревнованиях места 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занимают.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 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акциях даже экологических участвуют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78" y="3394765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484"/>
            <a:ext cx="4248472" cy="3186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94765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9830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332656"/>
            <a:ext cx="4283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с коллегами на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семинар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уезжает, 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соревнования они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где-то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проводят,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и сами соревнуются.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3" y="116632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5" y="3717032"/>
            <a:ext cx="4301807" cy="28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3717031"/>
            <a:ext cx="3808892" cy="28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9444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000" y="5229200"/>
            <a:ext cx="900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как то на соревнования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поехала,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вернулась совсем странная.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Пропадать по вечерам стала,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задумчивая ходит.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3"/>
          <a:stretch/>
        </p:blipFill>
        <p:spPr>
          <a:xfrm>
            <a:off x="251519" y="332656"/>
            <a:ext cx="8568951" cy="484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1865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548680"/>
            <a:ext cx="435597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вот однажды привела домой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жениха,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родителями знакомится.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Обрадовались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мама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папой.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Наконец то дочка за ум взялась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Долго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стали думать,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гадать,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честным пиром,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свадебку.</a:t>
            </a:r>
          </a:p>
          <a:p>
            <a:endParaRPr lang="ru-RU" dirty="0"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3502" r="22144"/>
          <a:stretch/>
        </p:blipFill>
        <p:spPr>
          <a:xfrm>
            <a:off x="85028" y="116632"/>
            <a:ext cx="4847012" cy="661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897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188640"/>
            <a:ext cx="486003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после </a:t>
            </a: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свадьбы </a:t>
            </a:r>
            <a:endParaRPr lang="ru-RU" sz="2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поехали молодые путешествовать.</a:t>
            </a:r>
          </a:p>
          <a:p>
            <a:pPr algn="ctr"/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 посмотреть, </a:t>
            </a:r>
            <a:endParaRPr lang="ru-RU" sz="2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себя показать.</a:t>
            </a:r>
          </a:p>
          <a:p>
            <a:pPr algn="ctr"/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Долго ли путешествовали, </a:t>
            </a:r>
            <a:endParaRPr lang="ru-RU" sz="2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назад </a:t>
            </a:r>
            <a:r>
              <a:rPr lang="ru-RU" sz="2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воротилися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55" y="188640"/>
            <a:ext cx="39424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92" y="3212976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4027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41" y="3757833"/>
            <a:ext cx="91439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Муж на работу вышел,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 жена дома сидеть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осталась,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рукоделием занялась.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Отпуск-то у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нее еще не закончился.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4"/>
          <a:stretch/>
        </p:blipFill>
        <p:spPr>
          <a:xfrm>
            <a:off x="107504" y="44624"/>
            <a:ext cx="5511405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t="4489" r="6490" b="2785"/>
          <a:stretch/>
        </p:blipFill>
        <p:spPr>
          <a:xfrm>
            <a:off x="5663986" y="404664"/>
            <a:ext cx="3301356" cy="2527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1514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188640"/>
            <a:ext cx="471601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Посидела она дома,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заскучала.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Дождалась окончания отпуска, 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снова на работу вышла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опять началось у нее, то соревнования, 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мероприятия,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утренники,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поход поедет,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и мужа за собой увлекла.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0" y="3435682"/>
            <a:ext cx="4098451" cy="3073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39"/>
            <a:ext cx="4104456" cy="307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1877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188640"/>
            <a:ext cx="554461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Родители на это смотрят, </a:t>
            </a:r>
            <a:endParaRPr lang="ru-RU" sz="2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только вздыхают.</a:t>
            </a:r>
          </a:p>
          <a:p>
            <a:pPr algn="ctr"/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Никак их дочке на месте не сидится, </a:t>
            </a:r>
          </a:p>
          <a:p>
            <a:pPr algn="ctr"/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 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куда-то разъезжает, </a:t>
            </a:r>
            <a:endParaRPr lang="ru-RU" sz="2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работает.</a:t>
            </a:r>
          </a:p>
          <a:p>
            <a:pPr algn="ctr"/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была непоседой, </a:t>
            </a:r>
            <a:endParaRPr lang="ru-RU" sz="2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осталась.</a:t>
            </a:r>
            <a:endParaRPr lang="ru-RU" sz="26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6" y="188640"/>
            <a:ext cx="3969673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7" y="3440967"/>
            <a:ext cx="390586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430" y="3440967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1968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116632"/>
            <a:ext cx="41764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 радует,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работе ее ценят,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грамоту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заслуженную дадут,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премию выпишут.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тут скажешь – 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095">
            <a:off x="3279850" y="115433"/>
            <a:ext cx="1508715" cy="2076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64" y="2132856"/>
            <a:ext cx="1515936" cy="216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61048"/>
            <a:ext cx="3816424" cy="2775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8720">
            <a:off x="3437699" y="2308151"/>
            <a:ext cx="1473097" cy="2026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1526442" cy="2099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414">
            <a:off x="309479" y="109356"/>
            <a:ext cx="1594183" cy="2192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237">
            <a:off x="2717075" y="4327634"/>
            <a:ext cx="1737548" cy="2420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3800">
            <a:off x="415464" y="4260615"/>
            <a:ext cx="1773028" cy="243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031">
            <a:off x="226896" y="2250657"/>
            <a:ext cx="1491231" cy="2116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499992" y="2924944"/>
            <a:ext cx="50040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D60000"/>
                </a:solidFill>
                <a:latin typeface="Times New Roman" pitchFamily="18" charset="0"/>
                <a:cs typeface="Times New Roman" pitchFamily="18" charset="0"/>
              </a:rPr>
              <a:t>молодец дочка!!!</a:t>
            </a:r>
            <a:endParaRPr lang="ru-RU" sz="4400" b="1" dirty="0">
              <a:solidFill>
                <a:srgbClr val="D6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870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5"/>
          <a:stretch/>
        </p:blipFill>
        <p:spPr>
          <a:xfrm>
            <a:off x="4996872" y="332656"/>
            <a:ext cx="3751591" cy="5749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04352" y="792483"/>
            <a:ext cx="355162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и сказочке конец,</a:t>
            </a:r>
          </a:p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кто слушал - </a:t>
            </a:r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молодец!</a:t>
            </a:r>
            <a:endParaRPr lang="ru-RU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ла\Desktop\портрет\1\DSC033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t="8139" r="4038" b="8562"/>
          <a:stretch/>
        </p:blipFill>
        <p:spPr bwMode="auto">
          <a:xfrm>
            <a:off x="899592" y="-1"/>
            <a:ext cx="7488832" cy="5134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5085184"/>
            <a:ext cx="54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Жила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была обычная семья,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Муж да жена.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родилась у них девочка.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849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ла\Desktop\портрет\1\DSC033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t="14353" r="4698" b="14898"/>
          <a:stretch/>
        </p:blipFill>
        <p:spPr bwMode="auto">
          <a:xfrm rot="16200000">
            <a:off x="-863344" y="1447520"/>
            <a:ext cx="5966691" cy="3592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620688"/>
            <a:ext cx="4968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Маленькая, кругленькая, </a:t>
            </a:r>
          </a:p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фамилии </a:t>
            </a:r>
            <a:endParaRPr lang="ru-RU" sz="4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Круглова</a:t>
            </a: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177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4077072"/>
            <a:ext cx="59401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Росла девочка непоседой.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у бабушки на даче в цветах в прятки играет,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лес с друзьями играть убежит.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лла\Desktop\портрет\1\DSC033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" t="12715" r="1970" b="8715"/>
          <a:stretch/>
        </p:blipFill>
        <p:spPr bwMode="auto">
          <a:xfrm rot="16200000">
            <a:off x="-343812" y="1993549"/>
            <a:ext cx="4366560" cy="2840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ла\Desktop\портрет\1\DSC033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7411" r="7994" b="9290"/>
          <a:stretch/>
        </p:blipFill>
        <p:spPr bwMode="auto">
          <a:xfrm>
            <a:off x="3635896" y="404664"/>
            <a:ext cx="4879277" cy="3401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968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515" y="4795897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Шло время, девочка росла потихоньку.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Поступила в университет учиться,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в простой,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педагогический.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лла\Desktop\портрет\1\DSC033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5957" r="3902" b="8016"/>
          <a:stretch/>
        </p:blipFill>
        <p:spPr bwMode="auto">
          <a:xfrm>
            <a:off x="1043608" y="237131"/>
            <a:ext cx="7056783" cy="4560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818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548680"/>
            <a:ext cx="42484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Думали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успокоится их девочка,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зрослой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ответственной станет.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Сама ведь детей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учить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собирается, 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школе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работать будет.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Новая папка\фото\школа краеведов фото\SAM_09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8724" y="1142940"/>
            <a:ext cx="5906208" cy="4429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887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116586"/>
            <a:ext cx="8892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не тут то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было…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Пошла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девочка не в школу,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центр туризма.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тут то самое интересное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началось.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3"/>
          <a:stretch/>
        </p:blipFill>
        <p:spPr>
          <a:xfrm>
            <a:off x="251520" y="188640"/>
            <a:ext cx="8640960" cy="487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334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217113"/>
            <a:ext cx="4283968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Стала деточка с детьми работать, </a:t>
            </a:r>
          </a:p>
          <a:p>
            <a:pPr algn="ctr"/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просто работать,</a:t>
            </a:r>
          </a:p>
          <a:p>
            <a:pPr algn="ctr"/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еще и слова мудреные выучила –</a:t>
            </a:r>
          </a:p>
          <a:p>
            <a:pPr algn="ctr"/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действия, </a:t>
            </a:r>
            <a:endParaRPr lang="ru-RU" sz="31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регулятивные, </a:t>
            </a:r>
          </a:p>
          <a:p>
            <a:pPr algn="ctr"/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работа, </a:t>
            </a:r>
            <a:endParaRPr lang="ru-RU" sz="31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методическая.</a:t>
            </a:r>
          </a:p>
          <a:p>
            <a:pPr algn="ctr"/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Совсем по-простому говорить разучилась.</a:t>
            </a:r>
            <a:endParaRPr lang="ru-RU" sz="31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698522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0538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6206" y="320457"/>
            <a:ext cx="483779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с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детьми-то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как работает,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ни делает,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воспитывает.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везде-то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ними ездит,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экскурсия у них,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поход поедут, по пещерам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сказочным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лазают.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8" y="404664"/>
            <a:ext cx="3858763" cy="2894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6" y="3605043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605043"/>
            <a:ext cx="4293389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0855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202</TotalTime>
  <Words>460</Words>
  <Application>Microsoft Office PowerPoint</Application>
  <PresentationFormat>Экран (4:3)</PresentationFormat>
  <Paragraphs>94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Алла</dc:creator>
  <cp:lastModifiedBy>Алла</cp:lastModifiedBy>
  <cp:revision>18</cp:revision>
  <dcterms:created xsi:type="dcterms:W3CDTF">2016-03-10T22:56:46Z</dcterms:created>
  <dcterms:modified xsi:type="dcterms:W3CDTF">2016-03-12T11:33:50Z</dcterms:modified>
</cp:coreProperties>
</file>